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8"/>
  </p:notesMasterIdLst>
  <p:sldIdLst>
    <p:sldId id="256" r:id="rId2"/>
    <p:sldId id="258" r:id="rId3"/>
    <p:sldId id="257" r:id="rId4"/>
    <p:sldId id="259" r:id="rId5"/>
    <p:sldId id="264" r:id="rId6"/>
    <p:sldId id="284" r:id="rId7"/>
    <p:sldId id="267" r:id="rId8"/>
    <p:sldId id="282" r:id="rId9"/>
    <p:sldId id="260" r:id="rId10"/>
    <p:sldId id="271" r:id="rId11"/>
    <p:sldId id="262" r:id="rId12"/>
    <p:sldId id="263" r:id="rId13"/>
    <p:sldId id="274" r:id="rId14"/>
    <p:sldId id="268" r:id="rId15"/>
    <p:sldId id="269" r:id="rId16"/>
    <p:sldId id="270" r:id="rId17"/>
    <p:sldId id="266" r:id="rId18"/>
    <p:sldId id="272" r:id="rId19"/>
    <p:sldId id="273" r:id="rId20"/>
    <p:sldId id="275" r:id="rId21"/>
    <p:sldId id="280" r:id="rId22"/>
    <p:sldId id="285" r:id="rId23"/>
    <p:sldId id="276" r:id="rId24"/>
    <p:sldId id="277" r:id="rId25"/>
    <p:sldId id="281" r:id="rId26"/>
    <p:sldId id="279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75" autoAdjust="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C2CE15-0A74-447A-B4B4-3D5D52676260}" type="datetimeFigureOut">
              <a:rPr lang="en-US"/>
              <a:pPr>
                <a:defRPr/>
              </a:pPr>
              <a:t>6/9/2011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EB035D5-C13B-44A8-9870-99549752EA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0736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0FAB5CA-EFB1-48CD-ABE0-3FEF47730BD7}" type="slidenum">
              <a:rPr lang="en-US" smtClean="0"/>
              <a:pPr eaLnBrk="1" hangingPunct="1"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D4A16D5-E733-4FBD-A98B-9CAA8063015B}" type="slidenum">
              <a:rPr lang="en-US" smtClean="0"/>
              <a:pPr eaLnBrk="1" hangingPunct="1"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7710A4A-B974-4DC6-9D72-8E875728CB5B}" type="slidenum">
              <a:rPr lang="en-US" smtClean="0"/>
              <a:pPr eaLnBrk="1" hangingPunct="1"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EFA2054-1552-4A3E-A807-1220E4A0F739}" type="slidenum">
              <a:rPr lang="en-US" smtClean="0"/>
              <a:pPr eaLnBrk="1" hangingPunct="1"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C773987-22C6-4D45-BE25-73C3EBD5E4E5}" type="slidenum">
              <a:rPr lang="en-US" smtClean="0"/>
              <a:pPr eaLnBrk="1" hangingPunct="1"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EDD10E0-2B0F-4CDD-B479-47E483EB2056}" type="slidenum">
              <a:rPr lang="en-US" smtClean="0"/>
              <a:pPr eaLnBrk="1" hangingPunct="1"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65B5516-8029-44A0-8925-17D13B5FB3B3}" type="slidenum">
              <a:rPr lang="en-US" smtClean="0"/>
              <a:pPr eaLnBrk="1" hangingPunct="1"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01870C0-B8C0-4164-8E0A-D4F8D23B7B5D}" type="slidenum">
              <a:rPr lang="en-US" smtClean="0"/>
              <a:pPr eaLnBrk="1" hangingPunct="1"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4D1BB44-CF59-44C8-A5D5-13FB85A225B8}" type="slidenum">
              <a:rPr lang="en-US" smtClean="0"/>
              <a:pPr eaLnBrk="1" hangingPunct="1"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3463562-C562-4812-925E-6054E3DB22A5}" type="slidenum">
              <a:rPr lang="en-US" smtClean="0"/>
              <a:pPr eaLnBrk="1" hangingPunct="1"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5A0B928-A55B-44D6-8740-4ECAE530D82A}" type="slidenum">
              <a:rPr lang="en-US" smtClean="0"/>
              <a:pPr eaLnBrk="1" hangingPunct="1"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B6721F-A922-4F3F-86D6-5A2D84BDE66D}" type="slidenum">
              <a:rPr lang="en-US" smtClean="0"/>
              <a:pPr eaLnBrk="1" hangingPunct="1"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632C365-342D-499D-958F-99F5D2465ED5}" type="slidenum">
              <a:rPr lang="en-US" smtClean="0"/>
              <a:pPr eaLnBrk="1" hangingPunct="1"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FA29932-FA3B-499F-B9D8-83BF54D45701}" type="slidenum">
              <a:rPr lang="en-US" smtClean="0"/>
              <a:pPr eaLnBrk="1" hangingPunct="1"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649ABD6-2B12-44E9-B581-93D81F32DE63}" type="slidenum">
              <a:rPr lang="en-US" smtClean="0"/>
              <a:pPr eaLnBrk="1" hangingPunct="1"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6C0C911-8E40-44E9-87ED-86E1A7171A2A}" type="slidenum">
              <a:rPr lang="en-US" smtClean="0"/>
              <a:pPr eaLnBrk="1" hangingPunct="1"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64A0DD-ED75-4324-9BE3-B642300DFBC2}" type="slidenum">
              <a:rPr lang="en-US" smtClean="0"/>
              <a:pPr eaLnBrk="1" hangingPunct="1"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44D9ED6-18F9-4E06-ACA0-148A9B709E70}" type="slidenum">
              <a:rPr lang="en-US" smtClean="0"/>
              <a:pPr eaLnBrk="1" hangingPunct="1"/>
              <a:t>11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B133B8-F1BD-4FD5-B5BD-B4D54E270DD8}" type="datetimeFigureOut">
              <a:rPr lang="en-US" smtClean="0"/>
              <a:pPr>
                <a:defRPr/>
              </a:pPr>
              <a:t>6/9/2011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12974-4F3A-4D77-A777-22010E20951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C87857-CD7A-4054-A224-2F0B2B8D7156}" type="datetimeFigureOut">
              <a:rPr lang="en-US" smtClean="0"/>
              <a:pPr>
                <a:defRPr/>
              </a:pPr>
              <a:t>6/9/2011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175CD5-0D06-4D9C-8B88-88126DFBD2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7ABC19-38AA-4BF8-9895-286FD003D389}" type="datetimeFigureOut">
              <a:rPr lang="en-US" smtClean="0"/>
              <a:pPr>
                <a:defRPr/>
              </a:pPr>
              <a:t>6/9/2011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BA85AC-9B40-4276-80EA-0193D46B3A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8DA11E-BE22-4523-AFB0-4AA0F5E9395F}" type="datetimeFigureOut">
              <a:rPr lang="en-US" smtClean="0"/>
              <a:pPr>
                <a:defRPr/>
              </a:pPr>
              <a:t>6/9/2011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B1FFE0-E574-4A32-A50D-85FBADAE6B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77D0D6-D92F-40D3-9131-782F01FADEC1}" type="datetimeFigureOut">
              <a:rPr lang="en-US" smtClean="0"/>
              <a:pPr>
                <a:defRPr/>
              </a:pPr>
              <a:t>6/9/2011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6FAEAA20-7501-4F96-BA77-0CA9E2AE42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F1E6DD-F0E5-4B07-ACAA-8FC45AA2DE8C}" type="datetimeFigureOut">
              <a:rPr lang="en-US" smtClean="0"/>
              <a:pPr>
                <a:defRPr/>
              </a:pPr>
              <a:t>6/9/2011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253CF2-CD49-44A5-8E73-07E68ED1F3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D8B97D-0EB3-49F1-A381-7EA8B92E8A3F}" type="datetimeFigureOut">
              <a:rPr lang="en-US" smtClean="0"/>
              <a:pPr>
                <a:defRPr/>
              </a:pPr>
              <a:t>6/9/2011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33300C-F6C9-4E2A-A35A-B276FCD0E7D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9B49A1-6AD1-45B1-B8E9-9BD795B2EFB5}" type="datetimeFigureOut">
              <a:rPr lang="en-US" smtClean="0"/>
              <a:pPr>
                <a:defRPr/>
              </a:pPr>
              <a:t>6/9/2011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2AAE02-B22C-4323-A677-9A7274D863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E839B1-F21A-4CD3-9160-420C0589EB78}" type="datetimeFigureOut">
              <a:rPr lang="en-US" smtClean="0"/>
              <a:pPr>
                <a:defRPr/>
              </a:pPr>
              <a:t>6/9/2011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0CB19F-CD97-4519-B843-B3BB344579C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DCB1A0-45AC-4E19-8EEA-4FDA43BBE0BB}" type="datetimeFigureOut">
              <a:rPr lang="en-US" smtClean="0"/>
              <a:pPr>
                <a:defRPr/>
              </a:pPr>
              <a:t>6/9/2011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954358-32DE-4758-A538-1EC36E19FB1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90CDC-AF89-4B27-B060-D97DF289C3CE}" type="datetimeFigureOut">
              <a:rPr lang="en-US" smtClean="0"/>
              <a:pPr>
                <a:defRPr/>
              </a:pPr>
              <a:t>6/9/2011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6EB05-D720-4821-917E-43877B0A1F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EFD595C9-B13D-4F85-9EA5-7F00C5987334}" type="datetimeFigureOut">
              <a:rPr lang="en-US" smtClean="0"/>
              <a:pPr>
                <a:defRPr/>
              </a:pPr>
              <a:t>6/9/2011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DC1E2CFC-9AAC-4483-A1D2-D178437E90D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mtClean="0"/>
          </a:p>
        </p:txBody>
      </p:sp>
      <p:pic>
        <p:nvPicPr>
          <p:cNvPr id="2052" name="Picture 3" descr="tricyc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50888"/>
            <a:ext cx="6858000" cy="535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0000">
        <p14:conveyor dir="l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 descr="assembly_tri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95313"/>
            <a:ext cx="6858000" cy="56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ferris dir="l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 descr="mom&amp;dad_reviva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925" y="0"/>
            <a:ext cx="5264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ripple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reviv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0"/>
            <a:ext cx="5667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14:flip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CGP\CGP Assemblies\n1104664397_30207475_78684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25" y="141288"/>
            <a:ext cx="5033963" cy="657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10000">
        <p14:glitter pattern="hexagon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christmas_car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013" y="969963"/>
            <a:ext cx="3355975" cy="491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shred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traile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31838"/>
            <a:ext cx="6858000" cy="539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0000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 descr="young_family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813" y="1760538"/>
            <a:ext cx="3254375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window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assembly_sermon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663" y="1198563"/>
            <a:ext cx="3622675" cy="446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albu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63" y="1560513"/>
            <a:ext cx="6213475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0000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 descr="alabama_famil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1181100"/>
            <a:ext cx="449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000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Hunter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93775"/>
            <a:ext cx="6858000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900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ran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27075"/>
            <a:ext cx="6858000" cy="540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:blinds dir="vert"/>
      </p:transition>
    </mc:Choice>
    <mc:Fallback xmlns="">
      <p:transition spd="slow" advClick="0" advTm="10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5" y="0"/>
            <a:ext cx="5416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gallery dir="l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0668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86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:dissolve/>
      </p:transition>
    </mc:Choice>
    <mc:Fallback xmlns="">
      <p:transition spd="slow" advClick="0" advTm="10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069"/>
            <a:ext cx="9144000" cy="513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76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0" y="736600"/>
            <a:ext cx="5905500" cy="538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10000">
        <p14:glitter pattern="hexagon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 descr="high_scho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0"/>
            <a:ext cx="6588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0">
        <p14:flash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 descr="early_assembly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312863"/>
            <a:ext cx="2895600" cy="42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water_baptis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76363"/>
            <a:ext cx="68580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48" y="1280160"/>
            <a:ext cx="3803904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11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0">
        <p14:warp dir="in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 descr="radi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863" y="1846263"/>
            <a:ext cx="4994275" cy="316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10000">
        <p14:prism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63" y="474438"/>
            <a:ext cx="7812873" cy="590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5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0">
        <p14:honeycomb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wedd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25" y="0"/>
            <a:ext cx="5187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:blinds dir="vert"/>
      </p:transition>
    </mc:Choice>
    <mc:Fallback xmlns="">
      <p:transition spd="slow" advClick="0" advTm="10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335</TotalTime>
  <Words>18</Words>
  <Application>Microsoft Office PowerPoint</Application>
  <PresentationFormat>On-screen Show (4:3)</PresentationFormat>
  <Paragraphs>18</Paragraphs>
  <Slides>26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Harold D Hunter</dc:creator>
  <cp:lastModifiedBy>Harold D. Hunter</cp:lastModifiedBy>
  <cp:revision>30</cp:revision>
  <dcterms:created xsi:type="dcterms:W3CDTF">2009-06-27T23:42:29Z</dcterms:created>
  <dcterms:modified xsi:type="dcterms:W3CDTF">2011-06-09T17:19:39Z</dcterms:modified>
</cp:coreProperties>
</file>